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2"/>
  </p:notesMasterIdLst>
  <p:sldIdLst>
    <p:sldId id="259" r:id="rId2"/>
    <p:sldId id="261" r:id="rId3"/>
    <p:sldId id="260" r:id="rId4"/>
    <p:sldId id="267" r:id="rId5"/>
    <p:sldId id="263" r:id="rId6"/>
    <p:sldId id="266" r:id="rId7"/>
    <p:sldId id="268" r:id="rId8"/>
    <p:sldId id="265" r:id="rId9"/>
    <p:sldId id="25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66081" autoAdjust="0"/>
  </p:normalViewPr>
  <p:slideViewPr>
    <p:cSldViewPr snapToGrid="0" snapToObjects="1">
      <p:cViewPr varScale="1">
        <p:scale>
          <a:sx n="59" d="100"/>
          <a:sy n="59" d="100"/>
        </p:scale>
        <p:origin x="199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2C7-2EC3-4AB2-B5F5-171457F6A022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9751-F2CB-438C-82BB-2BEA60ACD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4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1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9751-F2CB-438C-82BB-2BEA60ACDD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330-88B6-2449-A28C-C0C1292099B7}" type="datetimeFigureOut">
              <a:rPr lang="en-US" smtClean="0"/>
              <a:pPr/>
              <a:t>8/18/2016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4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35" y="2328333"/>
            <a:ext cx="7772400" cy="1371600"/>
          </a:xfrm>
        </p:spPr>
        <p:txBody>
          <a:bodyPr anchor="b"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35" y="3701479"/>
            <a:ext cx="6400800" cy="2382975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85ADE330-88B6-2449-A28C-C0C1292099B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313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060" y="6356350"/>
            <a:ext cx="1320758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0" y="2577611"/>
            <a:ext cx="8251830" cy="114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9187"/>
            <a:ext cx="8229600" cy="2332177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85ADE330-88B6-2449-A28C-C0C1292099B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313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060" y="6356350"/>
            <a:ext cx="1320758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933" y="2817091"/>
            <a:ext cx="4038600" cy="3317538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7091"/>
            <a:ext cx="4038600" cy="3309072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85ADE330-88B6-2449-A28C-C0C1292099B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313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060" y="6356350"/>
            <a:ext cx="1320758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85ADE330-88B6-2449-A28C-C0C1292099B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313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060" y="6356350"/>
            <a:ext cx="1320758" cy="365125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6445" y="1843443"/>
            <a:ext cx="7772400" cy="1371600"/>
          </a:xfrm>
        </p:spPr>
        <p:txBody>
          <a:bodyPr anchor="b"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6445" y="3216589"/>
            <a:ext cx="6400800" cy="2382975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73733"/>
            <a:ext cx="7315200" cy="122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99095"/>
            <a:ext cx="4317863" cy="75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E330-88B6-2449-A28C-C0C1292099B7}" type="datetimeFigureOut">
              <a:rPr lang="en-US" smtClean="0"/>
              <a:pPr/>
              <a:t>8/18/2016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0" r:id="rId2"/>
    <p:sldLayoutId id="2147483731" r:id="rId3"/>
    <p:sldLayoutId id="2147483734" r:id="rId4"/>
    <p:sldLayoutId id="214748373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e.Whitlow@CalRecycle.c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mily.Wang@CalRecycle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recycle.ca.gov/LGCentral/Reports/DRS/Origin/WFOrgi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alrecycle.ca.gov/UsedOil/CertCent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Contaminated Oil Claims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0560" y="5287109"/>
            <a:ext cx="1751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ESJPA  2016</a:t>
            </a:r>
          </a:p>
          <a:p>
            <a:r>
              <a:rPr lang="en-US" dirty="0" smtClean="0">
                <a:latin typeface="+mj-lt"/>
              </a:rPr>
              <a:t>Marcie Whitlow</a:t>
            </a:r>
          </a:p>
          <a:p>
            <a:r>
              <a:rPr lang="en-US" smtClean="0">
                <a:latin typeface="+mj-lt"/>
              </a:rPr>
              <a:t>Emily Wang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50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Marcie.Whitlow@CalRecycle.ca.gov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916-341-6294</a:t>
            </a: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Emily.Wang@CalRecycle.ca.gov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2"/>
                </a:solidFill>
              </a:rPr>
              <a:t>916-322-2888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eligible?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Certified Collection 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Curbside Collection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Publicly funded collection center in </a:t>
            </a:r>
            <a:r>
              <a:rPr lang="en-US" dirty="0" smtClean="0">
                <a:hlinkClick r:id="rId3"/>
              </a:rPr>
              <a:t>small rural county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26" y="2767978"/>
            <a:ext cx="1352440" cy="2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be reimbursed?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Clean-up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45" y="3598451"/>
            <a:ext cx="25527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be reimbursed?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445" y="3216589"/>
            <a:ext cx="7086750" cy="2382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PCB – net additional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Halogens – up to $5,000 of net additional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limits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445" y="3216589"/>
            <a:ext cx="7174432" cy="23829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CalRecycle funding limit - $200,000/yr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shipment per </a:t>
            </a:r>
            <a:r>
              <a:rPr lang="en-US" dirty="0" smtClean="0"/>
              <a:t>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Contaminated oil prevention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0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1039206"/>
            <a:ext cx="6900304" cy="5493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014" y="392875"/>
            <a:ext cx="574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www.calrecycle.ca.gov/UsedOil/CertCenters/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9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0" y="383761"/>
            <a:ext cx="8392438" cy="60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Claim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444" y="3216589"/>
            <a:ext cx="6886333" cy="308400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Lab tests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Manifests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Copy of contaminated oil prevention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Invoices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6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35" y="1973331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Statute: PRC 48660.5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Regulations: Title 14, §18651.8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132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calrecycle oil</Template>
  <TotalTime>662</TotalTime>
  <Words>118</Words>
  <Application>Microsoft Office PowerPoint</Application>
  <PresentationFormat>On-screen Show (4:3)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Default Theme</vt:lpstr>
      <vt:lpstr>Contaminated Oil Claims</vt:lpstr>
      <vt:lpstr>Who is eligible?</vt:lpstr>
      <vt:lpstr>What can be reimbursed?</vt:lpstr>
      <vt:lpstr>How much can be reimbursed?</vt:lpstr>
      <vt:lpstr>Other limits</vt:lpstr>
      <vt:lpstr>PowerPoint Presentation</vt:lpstr>
      <vt:lpstr>PowerPoint Presentation</vt:lpstr>
      <vt:lpstr>Claim Documentation</vt:lpstr>
      <vt:lpstr>References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Contaminated Oil Claims</dc:title>
  <dc:creator>Wang, Emily@CalRecycle</dc:creator>
  <cp:lastModifiedBy>Whitlow, Marcie@CalRecycle</cp:lastModifiedBy>
  <cp:revision>49</cp:revision>
  <dcterms:created xsi:type="dcterms:W3CDTF">2015-06-15T18:55:53Z</dcterms:created>
  <dcterms:modified xsi:type="dcterms:W3CDTF">2016-08-18T18:59:48Z</dcterms:modified>
</cp:coreProperties>
</file>